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53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7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7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9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3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9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2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9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1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2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5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C79C-5E1F-C547-90B8-C0671FB2DAA2}" type="datetimeFigureOut">
              <a:rPr lang="en-US" smtClean="0"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37E4F-5FF1-CC49-BAF5-8F9FA2CBF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50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3" descr="ANd9GcT7xI40m8foCkGqIvZFS8oXtClGb7CF4z1zl1OIHBqxQZh2RZX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90423">
            <a:off x="4911725" y="3349625"/>
            <a:ext cx="19224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2743200"/>
            <a:ext cx="2819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5" descr="g288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6913"/>
            <a:ext cx="249872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25" descr="ANd9GcRVu_X_TBwgaDlsvjTB4-MU0cQSaDnhLlShnpFtzyKFbMBKx22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37709">
            <a:off x="3651250" y="4425950"/>
            <a:ext cx="1644650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5" descr="9k="/>
          <p:cNvSpPr>
            <a:spLocks noChangeAspect="1" noChangeArrowheads="1"/>
          </p:cNvSpPr>
          <p:nvPr/>
        </p:nvSpPr>
        <p:spPr bwMode="auto">
          <a:xfrm>
            <a:off x="2830513" y="3973513"/>
            <a:ext cx="119697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AutoShape 7" descr="9k="/>
          <p:cNvSpPr>
            <a:spLocks noChangeAspect="1" noChangeArrowheads="1"/>
          </p:cNvSpPr>
          <p:nvPr/>
        </p:nvSpPr>
        <p:spPr bwMode="auto">
          <a:xfrm>
            <a:off x="2830513" y="3973513"/>
            <a:ext cx="119697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7" name="Picture 11" descr="ANd9GcTowLQqTsk7z86ePGH5pj7Ox8-icQC4xlQppUnLwiYS0AMqUYTb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429000"/>
            <a:ext cx="29718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24400"/>
            <a:ext cx="1500188" cy="231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425" y="914400"/>
            <a:ext cx="2425700" cy="242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683" y="7622826"/>
            <a:ext cx="1598613" cy="159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Box 11"/>
          <p:cNvSpPr txBox="1">
            <a:spLocks noChangeArrowheads="1"/>
          </p:cNvSpPr>
          <p:nvPr/>
        </p:nvSpPr>
        <p:spPr bwMode="auto">
          <a:xfrm>
            <a:off x="3200400" y="54102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OR</a:t>
            </a:r>
          </a:p>
        </p:txBody>
      </p:sp>
      <p:sp>
        <p:nvSpPr>
          <p:cNvPr id="15372" name="TextBox 13"/>
          <p:cNvSpPr txBox="1">
            <a:spLocks noChangeArrowheads="1"/>
          </p:cNvSpPr>
          <p:nvPr/>
        </p:nvSpPr>
        <p:spPr bwMode="auto">
          <a:xfrm>
            <a:off x="2281428" y="2633028"/>
            <a:ext cx="21602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200" b="1" dirty="0" smtClean="0"/>
              <a:t>Algebra II With</a:t>
            </a:r>
          </a:p>
          <a:p>
            <a:pPr algn="ctr" eaLnBrk="1" hangingPunct="1"/>
            <a:r>
              <a:rPr lang="en-US" sz="2200" b="1" dirty="0" smtClean="0"/>
              <a:t>Trigonometry</a:t>
            </a:r>
            <a:endParaRPr lang="en-US" sz="2200" b="1" dirty="0"/>
          </a:p>
        </p:txBody>
      </p:sp>
      <p:pic>
        <p:nvPicPr>
          <p:cNvPr id="3087" name="Picture 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788" y="119063"/>
            <a:ext cx="1292225" cy="1389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88" name="Picture 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338" y="4895850"/>
            <a:ext cx="1135062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89" name="Picture 2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812800"/>
            <a:ext cx="1365250" cy="176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90" name="Picture 2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363" y="266700"/>
            <a:ext cx="1550987" cy="198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091" name="Picture 2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85738"/>
            <a:ext cx="1609725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5378" name="Picture 1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24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29200" y="2133600"/>
            <a:ext cx="1447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Calibri"/>
                <a:cs typeface="Calibri"/>
              </a:rPr>
              <a:t>GRAPH</a:t>
            </a:r>
            <a:endParaRPr lang="en-US" sz="32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894" y="8139960"/>
            <a:ext cx="1108657" cy="89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954" y="7423596"/>
            <a:ext cx="1565242" cy="1164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3807367" y="8588566"/>
            <a:ext cx="133241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200" b="1" dirty="0" smtClean="0"/>
              <a:t>Optional</a:t>
            </a:r>
            <a:endParaRPr lang="en-US" sz="2200" b="1" dirty="0"/>
          </a:p>
        </p:txBody>
      </p:sp>
      <p:sp>
        <p:nvSpPr>
          <p:cNvPr id="3" name="Rectangle 2"/>
          <p:cNvSpPr/>
          <p:nvPr/>
        </p:nvSpPr>
        <p:spPr>
          <a:xfrm>
            <a:off x="2578894" y="7156704"/>
            <a:ext cx="4263231" cy="18804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Ginger Richey</dc:creator>
  <cp:lastModifiedBy>Ginger Richey</cp:lastModifiedBy>
  <cp:revision>3</cp:revision>
  <dcterms:created xsi:type="dcterms:W3CDTF">2014-07-10T00:26:06Z</dcterms:created>
  <dcterms:modified xsi:type="dcterms:W3CDTF">2015-07-29T13:58:38Z</dcterms:modified>
</cp:coreProperties>
</file>